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1" r:id="rId4"/>
    <p:sldId id="258" r:id="rId5"/>
    <p:sldId id="259" r:id="rId6"/>
    <p:sldId id="275" r:id="rId7"/>
    <p:sldId id="261" r:id="rId8"/>
    <p:sldId id="272" r:id="rId9"/>
    <p:sldId id="276" r:id="rId10"/>
    <p:sldId id="264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66"/>
    <a:srgbClr val="0033CC"/>
    <a:srgbClr val="FFFF00"/>
    <a:srgbClr val="006600"/>
    <a:srgbClr val="336600"/>
    <a:srgbClr val="FFFF99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92D050"/>
            </a:gs>
            <a:gs pos="72000">
              <a:srgbClr val="FFFF66"/>
            </a:gs>
            <a:gs pos="100000">
              <a:srgbClr val="FFFFCC">
                <a:alpha val="5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988424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Родной свой край, люби и знай.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933056"/>
            <a:ext cx="3744416" cy="15121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Подготовила воспитатель 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первой категории 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МБДОУ д/с № 27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Горбатова Инна Сергеевна.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6098"/>
            <a:ext cx="4536504" cy="4555696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  <a:effectLst/>
          <a:extLst/>
        </p:spPr>
      </p:pic>
    </p:spTree>
    <p:extLst>
      <p:ext uri="{BB962C8B-B14F-4D97-AF65-F5344CB8AC3E}">
        <p14:creationId xmlns="" xmlns:p14="http://schemas.microsoft.com/office/powerpoint/2010/main" val="30097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ция\Рабочий стол\DSC00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143404" cy="364333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027" name="Picture 3" descr="C:\Documents and Settings\Администрация\Рабочий стол\IMG_20150305_09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4143404" cy="364333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428604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</a:rPr>
              <a:t>Наши традиции.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5536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88641"/>
            <a:ext cx="8280920" cy="2088232"/>
          </a:xfrm>
        </p:spPr>
        <p:txBody>
          <a:bodyPr>
            <a:normAutofit/>
          </a:bodyPr>
          <a:lstStyle/>
          <a:p>
            <a:pPr marL="1438275" indent="-1081088" algn="just">
              <a:buNone/>
            </a:pPr>
            <a:r>
              <a:rPr lang="ru-RU" b="1" u="sng" dirty="0" smtClean="0">
                <a:solidFill>
                  <a:srgbClr val="000099"/>
                </a:solidFill>
              </a:rPr>
              <a:t>Цель </a:t>
            </a:r>
            <a:r>
              <a:rPr lang="ru-RU" b="1" dirty="0">
                <a:solidFill>
                  <a:srgbClr val="000099"/>
                </a:solidFill>
              </a:rPr>
              <a:t>: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</a:rPr>
              <a:t>формирование нравственных </a:t>
            </a:r>
            <a:r>
              <a:rPr lang="ru-RU" b="1" dirty="0" smtClean="0">
                <a:solidFill>
                  <a:srgbClr val="000099"/>
                </a:solidFill>
              </a:rPr>
              <a:t>ценностей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у детей дошкольного возраста, через </a:t>
            </a:r>
            <a:r>
              <a:rPr lang="ru-RU" b="1" dirty="0">
                <a:solidFill>
                  <a:srgbClr val="000099"/>
                </a:solidFill>
              </a:rPr>
              <a:t>ознакомление с </a:t>
            </a:r>
            <a:r>
              <a:rPr lang="ru-RU" b="1" dirty="0" smtClean="0">
                <a:solidFill>
                  <a:srgbClr val="000099"/>
                </a:solidFill>
              </a:rPr>
              <a:t>культурой и традициями </a:t>
            </a:r>
            <a:r>
              <a:rPr lang="ru-RU" b="1" dirty="0">
                <a:solidFill>
                  <a:srgbClr val="000099"/>
                </a:solidFill>
              </a:rPr>
              <a:t>Красноярского </a:t>
            </a:r>
            <a:r>
              <a:rPr lang="ru-RU" b="1" dirty="0" smtClean="0">
                <a:solidFill>
                  <a:srgbClr val="000099"/>
                </a:solidFill>
              </a:rPr>
              <a:t>края.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0761" y="2132856"/>
            <a:ext cx="8441719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b="1" u="sng" dirty="0">
                <a:solidFill>
                  <a:srgbClr val="000099"/>
                </a:solidFill>
              </a:rPr>
              <a:t>Задачи:</a:t>
            </a:r>
          </a:p>
          <a:p>
            <a:pPr marL="0" lvl="0" indent="0" algn="just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1.Дать </a:t>
            </a:r>
            <a:r>
              <a:rPr lang="ru-RU" sz="2400" b="1" dirty="0">
                <a:solidFill>
                  <a:srgbClr val="000099"/>
                </a:solidFill>
              </a:rPr>
              <a:t>детям представления о родном крае, символики, достопримечательностях города.</a:t>
            </a:r>
          </a:p>
          <a:p>
            <a:pPr marL="0" lvl="0" indent="0" algn="just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2.Развивать представления </a:t>
            </a:r>
            <a:r>
              <a:rPr lang="ru-RU" sz="2400" b="1" dirty="0">
                <a:solidFill>
                  <a:srgbClr val="000099"/>
                </a:solidFill>
              </a:rPr>
              <a:t>детей о разнообразных традициях, культуре, народностей родного края</a:t>
            </a:r>
            <a:r>
              <a:rPr lang="ru-RU" sz="2400" b="1" dirty="0" smtClean="0">
                <a:solidFill>
                  <a:srgbClr val="000099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3.Расширять </a:t>
            </a:r>
            <a:r>
              <a:rPr lang="ru-RU" sz="2400" b="1" dirty="0">
                <a:solidFill>
                  <a:srgbClr val="000099"/>
                </a:solidFill>
              </a:rPr>
              <a:t>знания о своеобразии жизни коренных жителей народов Красноярского края.</a:t>
            </a:r>
          </a:p>
          <a:p>
            <a:pPr marL="265113" lvl="0" indent="-265113" algn="just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4.Создать предметно </a:t>
            </a:r>
            <a:r>
              <a:rPr lang="ru-RU" sz="2400" b="1" dirty="0">
                <a:solidFill>
                  <a:srgbClr val="000099"/>
                </a:solidFill>
              </a:rPr>
              <a:t>-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развивающую среду, способствующую 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развитию ребёнка.</a:t>
            </a:r>
          </a:p>
          <a:p>
            <a:pPr lvl="0" algn="ctr">
              <a:buNone/>
            </a:pP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30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1052736"/>
            <a:ext cx="3307904" cy="147002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Я и моя семья!</a:t>
            </a:r>
            <a:br>
              <a:rPr lang="ru-RU" sz="3600" b="1" dirty="0">
                <a:solidFill>
                  <a:srgbClr val="000099"/>
                </a:solidFill>
              </a:rPr>
            </a:b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365104"/>
            <a:ext cx="4392488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Мой любимый город</a:t>
            </a:r>
            <a:r>
              <a:rPr lang="ru-RU" sz="3600" b="1" dirty="0" smtClean="0">
                <a:solidFill>
                  <a:srgbClr val="0033CC"/>
                </a:solidFill>
              </a:rPr>
              <a:t>.</a:t>
            </a:r>
            <a:endParaRPr lang="ru-RU" sz="3600" b="1" dirty="0">
              <a:solidFill>
                <a:srgbClr val="0033CC"/>
              </a:solidFill>
            </a:endParaRPr>
          </a:p>
        </p:txBody>
      </p:sp>
      <p:pic>
        <p:nvPicPr>
          <p:cNvPr id="4" name="Picture 2" descr="C:\Users\KLARK\Desktop\доклад2\DSC00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0827"/>
            <a:ext cx="4733630" cy="3550221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LARK\Desktop\доклад2\DSC00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44" y="3196326"/>
            <a:ext cx="4299422" cy="322456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63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01208"/>
            <a:ext cx="7416824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« Устное народное творчество»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2051" name="Picture 3" descr="C:\Users\KLARK\Desktop\доклад2\DSC004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00" r="7071"/>
          <a:stretch/>
        </p:blipFill>
        <p:spPr bwMode="auto">
          <a:xfrm>
            <a:off x="5340176" y="1196752"/>
            <a:ext cx="3384376" cy="353374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LARK\Desktop\доклад2\DSC00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6" y="1196752"/>
            <a:ext cx="4787800" cy="359084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86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Игры народов нашего края.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3074" name="Picture 2" descr="C:\Users\KLARK\Desktop\доклад2\DSC00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41" y="332656"/>
            <a:ext cx="4896546" cy="3672408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LARK\Desktop\доклад2\DSC005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88" y="2432720"/>
            <a:ext cx="4306688" cy="323001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28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11760" y="620688"/>
            <a:ext cx="573214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0099"/>
                </a:solidFill>
              </a:rPr>
              <a:t>Люблю я город свой,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0099"/>
                </a:solidFill>
              </a:rPr>
              <a:t>Люблю я край родной,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0099"/>
                </a:solidFill>
              </a:rPr>
              <a:t>И рада, что живу я тут,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0099"/>
                </a:solidFill>
              </a:rPr>
              <a:t>Где новых все открытий ждут.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0099"/>
                </a:solidFill>
              </a:rPr>
              <a:t>Наш город расцветает,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0099"/>
                </a:solidFill>
              </a:rPr>
              <a:t>Как будто он живой.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0099"/>
                </a:solidFill>
              </a:rPr>
              <a:t>И каждый гость пусть знает,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0099"/>
                </a:solidFill>
              </a:rPr>
              <a:t>Про город наш родной.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642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164" y="5157192"/>
            <a:ext cx="8267650" cy="15750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Знакомство с национальной одеждой народов </a:t>
            </a:r>
            <a:r>
              <a:rPr lang="ru-RU" sz="3600" b="1" dirty="0">
                <a:solidFill>
                  <a:srgbClr val="000099"/>
                </a:solidFill>
              </a:rPr>
              <a:t>К</a:t>
            </a:r>
            <a:r>
              <a:rPr lang="ru-RU" sz="3600" b="1" dirty="0" smtClean="0">
                <a:solidFill>
                  <a:srgbClr val="000099"/>
                </a:solidFill>
              </a:rPr>
              <a:t>расноярского края.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5123" name="Picture 3" descr="C:\Users\KLARK\Desktop\доклад2\DSC00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248"/>
            <a:ext cx="4122325" cy="3091744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LARK\Desktop\DSC006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498"/>
          <a:stretch/>
        </p:blipFill>
        <p:spPr bwMode="auto">
          <a:xfrm>
            <a:off x="3995936" y="2492896"/>
            <a:ext cx="5004047" cy="2683494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65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5571004"/>
            <a:ext cx="7128792" cy="128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Экскурсия по  родным местам.</a:t>
            </a:r>
          </a:p>
          <a:p>
            <a:endParaRPr lang="ru-RU" sz="3600" b="1" dirty="0">
              <a:solidFill>
                <a:srgbClr val="0033CC"/>
              </a:solidFill>
            </a:endParaRPr>
          </a:p>
        </p:txBody>
      </p:sp>
      <p:pic>
        <p:nvPicPr>
          <p:cNvPr id="2050" name="Picture 2" descr="C:\Users\KLARK\Desktop\доклад2\DSC00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60" y="447203"/>
            <a:ext cx="6528728" cy="4896545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07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95" y="4509120"/>
            <a:ext cx="4248472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Улицы родного города.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6" name="Picture 2" descr="F:\P1070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331850" cy="328899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027" name="Picture 3" descr="C:\Users\KLARK\Desktop\доклад2\DSC00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6652"/>
            <a:ext cx="4176464" cy="3132348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1822104" cy="238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38399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170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Родной свой край, люби и знай.</vt:lpstr>
      <vt:lpstr>Слайд 2</vt:lpstr>
      <vt:lpstr>Я и моя семья! </vt:lpstr>
      <vt:lpstr>« Устное народное творчество»</vt:lpstr>
      <vt:lpstr>Игры народов нашего края.</vt:lpstr>
      <vt:lpstr>Слайд 6</vt:lpstr>
      <vt:lpstr>Знакомство с национальной одеждой народов Красноярского края.</vt:lpstr>
      <vt:lpstr>Слайд 8</vt:lpstr>
      <vt:lpstr>Улицы родного города.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Родной свой край, люби и знай.</dc:title>
  <dc:creator>KLARK</dc:creator>
  <cp:lastModifiedBy>User</cp:lastModifiedBy>
  <cp:revision>40</cp:revision>
  <cp:lastPrinted>2015-02-15T23:08:23Z</cp:lastPrinted>
  <dcterms:created xsi:type="dcterms:W3CDTF">2015-02-15T16:13:36Z</dcterms:created>
  <dcterms:modified xsi:type="dcterms:W3CDTF">2015-03-10T07:33:35Z</dcterms:modified>
</cp:coreProperties>
</file>